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8"/>
  </p:notesMasterIdLst>
  <p:sldIdLst>
    <p:sldId id="272" r:id="rId5"/>
    <p:sldId id="262" r:id="rId6"/>
    <p:sldId id="264" r:id="rId7"/>
    <p:sldId id="259" r:id="rId8"/>
    <p:sldId id="260" r:id="rId9"/>
    <p:sldId id="267" r:id="rId10"/>
    <p:sldId id="269" r:id="rId11"/>
    <p:sldId id="266" r:id="rId12"/>
    <p:sldId id="258" r:id="rId13"/>
    <p:sldId id="261" r:id="rId14"/>
    <p:sldId id="263" r:id="rId15"/>
    <p:sldId id="265" r:id="rId16"/>
    <p:sldId id="256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E0301E"/>
    <a:srgbClr val="2D2D2D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FADF1-519A-CCDE-9376-C1E53BDFDB73}" v="11" dt="2022-12-20T08:23:31.253"/>
    <p1510:client id="{87A62F5C-4B85-2469-734C-6E1EB51B5279}" v="610" dt="2022-12-20T04:16:35.905"/>
    <p1510:client id="{BA4A5679-64FC-8A7B-3DE4-49AD9245F195}" v="1" dt="2022-12-20T04:03:07.034"/>
    <p1510:client id="{E643C648-20AE-A3A7-1073-15AABE31360B}" v="567" dt="2022-12-20T13:12:51.648"/>
    <p1510:client id="{EE0F67D3-0232-44C8-A16F-FCA238920CB1}" v="65" dt="2022-12-20T02:10:00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70" d="100"/>
          <a:sy n="170" d="100"/>
        </p:scale>
        <p:origin x="-763" y="-19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3C20D-F57A-4292-95AF-2A0EE131FBC8}" type="datetimeFigureOut">
              <a:t>2022/12/21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0103C-3E60-4593-B84C-FCD5201AAF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4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9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3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2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9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1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8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B362E80-A6B5-2AAA-181C-6FED63AE048B}"/>
              </a:ext>
            </a:extLst>
          </p:cNvPr>
          <p:cNvGrpSpPr/>
          <p:nvPr/>
        </p:nvGrpSpPr>
        <p:grpSpPr>
          <a:xfrm>
            <a:off x="0" y="-4635010"/>
            <a:ext cx="12707715" cy="12169751"/>
            <a:chOff x="0" y="-4635010"/>
            <a:chExt cx="12707715" cy="12169751"/>
          </a:xfrm>
        </p:grpSpPr>
        <p:pic>
          <p:nvPicPr>
            <p:cNvPr id="5" name="Picture 7" descr="A picture containing text, indoor, desk, table&#10;&#10;Description automatically generated">
              <a:extLst>
                <a:ext uri="{FF2B5EF4-FFF2-40B4-BE49-F238E27FC236}">
                  <a16:creationId xmlns:a16="http://schemas.microsoft.com/office/drawing/2014/main" id="{77EAD144-9E19-6F78-F4FD-1360060D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" y="-4635010"/>
              <a:ext cx="12192849" cy="12169751"/>
            </a:xfrm>
            <a:prstGeom prst="rect">
              <a:avLst/>
            </a:prstGeom>
          </p:spPr>
        </p:pic>
        <p:pic>
          <p:nvPicPr>
            <p:cNvPr id="3" name="Picture 6" descr="A picture containing LEGO, toy&#10;&#10;Description automatically generated">
              <a:extLst>
                <a:ext uri="{FF2B5EF4-FFF2-40B4-BE49-F238E27FC236}">
                  <a16:creationId xmlns:a16="http://schemas.microsoft.com/office/drawing/2014/main" id="{293BB18F-4F9F-6307-2EFB-A59341C54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84" y="3232461"/>
              <a:ext cx="2849125" cy="1889219"/>
            </a:xfrm>
            <a:prstGeom prst="rect">
              <a:avLst/>
            </a:prstGeom>
          </p:spPr>
        </p:pic>
        <p:pic>
          <p:nvPicPr>
            <p:cNvPr id="7" name="Picture 5" descr="Logo&#10;&#10;Description automatically generated">
              <a:extLst>
                <a:ext uri="{FF2B5EF4-FFF2-40B4-BE49-F238E27FC236}">
                  <a16:creationId xmlns:a16="http://schemas.microsoft.com/office/drawing/2014/main" id="{BA02244C-3AF0-F1B4-9BEB-E157108BA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3601" y="2711094"/>
              <a:ext cx="3656491" cy="24105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9591DC-42BF-6B5B-4216-CD92F3859AEC}"/>
                </a:ext>
              </a:extLst>
            </p:cNvPr>
            <p:cNvSpPr/>
            <p:nvPr/>
          </p:nvSpPr>
          <p:spPr>
            <a:xfrm>
              <a:off x="0" y="1572915"/>
              <a:ext cx="12191999" cy="6119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Arial"/>
                  <a:cs typeface="Calibri"/>
                </a:rPr>
                <a:t>WELCOME TO PROJECT HEX</a:t>
              </a:r>
              <a:endParaRPr lang="en-US" sz="2400" b="1"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6679C8-D53B-1CE0-C9AE-74977D16CB61}"/>
                </a:ext>
              </a:extLst>
            </p:cNvPr>
            <p:cNvSpPr/>
            <p:nvPr/>
          </p:nvSpPr>
          <p:spPr>
            <a:xfrm>
              <a:off x="6962516" y="3226347"/>
              <a:ext cx="2850513" cy="1884339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EE504A-AEC1-62DE-5663-341EE79077B2}"/>
                </a:ext>
              </a:extLst>
            </p:cNvPr>
            <p:cNvSpPr txBox="1"/>
            <p:nvPr/>
          </p:nvSpPr>
          <p:spPr>
            <a:xfrm>
              <a:off x="3170320" y="4442448"/>
              <a:ext cx="3198940" cy="369332"/>
            </a:xfrm>
            <a:prstGeom prst="rect">
              <a:avLst/>
            </a:prstGeom>
            <a:solidFill>
              <a:srgbClr val="E030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Georgia"/>
                </a:rPr>
                <a:t>View Existing Flow Diagram</a:t>
              </a:r>
              <a:r>
                <a:rPr lang="en-US">
                  <a:solidFill>
                    <a:srgbClr val="FFFFFF"/>
                  </a:solidFill>
                  <a:latin typeface="Georgia"/>
                  <a:cs typeface="Calibri"/>
                </a:rPr>
                <a:t>​</a:t>
              </a:r>
              <a:endParaRPr lang="en-US">
                <a:solidFill>
                  <a:srgbClr val="FFFFFF"/>
                </a:solidFill>
                <a:latin typeface="Georgi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C2B15D-B28D-8CCF-F178-A53F55827BD8}"/>
                </a:ext>
              </a:extLst>
            </p:cNvPr>
            <p:cNvSpPr txBox="1"/>
            <p:nvPr/>
          </p:nvSpPr>
          <p:spPr>
            <a:xfrm>
              <a:off x="202531" y="4502605"/>
              <a:ext cx="2611946" cy="307777"/>
            </a:xfrm>
            <a:prstGeom prst="rect">
              <a:avLst/>
            </a:prstGeom>
            <a:solidFill>
              <a:srgbClr val="464646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  <a:latin typeface="Georgia"/>
                </a:rPr>
                <a:t>Import Flow Diagram</a:t>
              </a:r>
              <a:r>
                <a:rPr lang="en-US" sz="1400">
                  <a:solidFill>
                    <a:srgbClr val="FFFFFF"/>
                  </a:solidFill>
                  <a:latin typeface="Georgia"/>
                  <a:cs typeface="Calibri"/>
                </a:rPr>
                <a:t>​</a:t>
              </a:r>
              <a:endParaRPr lang="en-US" sz="1400">
                <a:solidFill>
                  <a:srgbClr val="FFFFFF"/>
                </a:solidFill>
                <a:latin typeface="Georgi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84F81-0A9E-3E41-5051-906329B2E71C}"/>
                </a:ext>
              </a:extLst>
            </p:cNvPr>
            <p:cNvSpPr txBox="1"/>
            <p:nvPr/>
          </p:nvSpPr>
          <p:spPr>
            <a:xfrm>
              <a:off x="6961485" y="4501086"/>
              <a:ext cx="2601615" cy="307777"/>
            </a:xfrm>
            <a:prstGeom prst="rect">
              <a:avLst/>
            </a:prstGeom>
            <a:solidFill>
              <a:srgbClr val="464646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  <a:latin typeface="Georgia"/>
                </a:rPr>
                <a:t>Other Option A </a:t>
              </a:r>
              <a:endParaRPr lang="en-US" sz="1400">
                <a:solidFill>
                  <a:srgbClr val="FFFFFF"/>
                </a:solidFill>
                <a:cs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51A79-5B00-AC8F-C91D-4C4CFB6228EA}"/>
                </a:ext>
              </a:extLst>
            </p:cNvPr>
            <p:cNvSpPr txBox="1"/>
            <p:nvPr/>
          </p:nvSpPr>
          <p:spPr>
            <a:xfrm>
              <a:off x="7572786" y="3981236"/>
              <a:ext cx="210151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latin typeface="Arial"/>
                  <a:cs typeface="Arial"/>
                </a:rPr>
                <a:t>TO BE ADDED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915757-1FC6-6DC0-5179-A7432EAB1D65}"/>
                </a:ext>
              </a:extLst>
            </p:cNvPr>
            <p:cNvSpPr/>
            <p:nvPr/>
          </p:nvSpPr>
          <p:spPr>
            <a:xfrm>
              <a:off x="9955827" y="3236373"/>
              <a:ext cx="2238907" cy="1884339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4D7E9F-FAAC-D72A-A18B-9B697F5F1D91}"/>
                </a:ext>
              </a:extLst>
            </p:cNvPr>
            <p:cNvSpPr txBox="1"/>
            <p:nvPr/>
          </p:nvSpPr>
          <p:spPr>
            <a:xfrm>
              <a:off x="9954795" y="4501086"/>
              <a:ext cx="2240668" cy="307777"/>
            </a:xfrm>
            <a:prstGeom prst="rect">
              <a:avLst/>
            </a:prstGeom>
            <a:solidFill>
              <a:srgbClr val="464646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  <a:latin typeface="Georgia"/>
                </a:rPr>
                <a:t>Other Option B </a:t>
              </a:r>
              <a:endParaRPr lang="en-US" sz="1400">
                <a:solidFill>
                  <a:srgbClr val="FFFFFF"/>
                </a:solidFill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6C3702-DB8F-7B95-32F9-4F38EC92C34A}"/>
                </a:ext>
              </a:extLst>
            </p:cNvPr>
            <p:cNvSpPr txBox="1"/>
            <p:nvPr/>
          </p:nvSpPr>
          <p:spPr>
            <a:xfrm>
              <a:off x="10606201" y="3982451"/>
              <a:ext cx="210151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latin typeface="Arial"/>
                  <a:cs typeface="Arial"/>
                </a:rPr>
                <a:t>TO BE ADDED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6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D2CC-134E-0EB9-65C1-33C6E83E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CCB6FB-6254-5364-8704-8CEC2FFAF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60" y="1682750"/>
            <a:ext cx="4336817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6824AF-C100-0B05-AA6F-624A47C3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569244"/>
            <a:ext cx="4791073" cy="4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7E0E75C-8B35-B61F-B593-BD41B0AD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350192"/>
            <a:ext cx="10125074" cy="535989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528143-81D2-E957-1DBD-6A5EE0C1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4581525" y="3447789"/>
            <a:ext cx="5350668" cy="23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181BFD8-7122-AECE-135E-81A27E10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5" y="306135"/>
            <a:ext cx="3661272" cy="258262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41609A-A4D6-0761-91A1-3E960FD7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5" y="2892846"/>
            <a:ext cx="3707175" cy="369799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CB2FA41-45E7-8C9A-B271-590B0027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37" y="409416"/>
            <a:ext cx="4450814" cy="2467589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B3C39D-C1EF-E1CA-7B58-01BB9FD76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35" y="3129841"/>
            <a:ext cx="5295440" cy="291341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82E173-7D03-99D3-C562-F984D25E5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858" y="607495"/>
            <a:ext cx="2743200" cy="1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7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5BAE7-8AE5-5785-6CE1-BF06255C811E}"/>
              </a:ext>
            </a:extLst>
          </p:cNvPr>
          <p:cNvSpPr txBox="1"/>
          <p:nvPr/>
        </p:nvSpPr>
        <p:spPr>
          <a:xfrm>
            <a:off x="531091" y="357908"/>
            <a:ext cx="3986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Step 1. Entrance Menu (</a:t>
            </a:r>
            <a:r>
              <a:rPr lang="en-US">
                <a:ea typeface="+mn-lt"/>
                <a:cs typeface="+mn-lt"/>
              </a:rPr>
              <a:t>Landing page)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8F9C9C-1AE8-D1B6-1CD3-0583A238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08" y="2642242"/>
            <a:ext cx="7159127" cy="3226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A09157-5349-740E-4B41-39DCA517BB2E}"/>
              </a:ext>
            </a:extLst>
          </p:cNvPr>
          <p:cNvSpPr/>
          <p:nvPr/>
        </p:nvSpPr>
        <p:spPr>
          <a:xfrm>
            <a:off x="274636" y="1610307"/>
            <a:ext cx="4387688" cy="3117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Georgia"/>
              </a:rPr>
              <a:t>Solution and Data Architecture in AR / VR</a:t>
            </a:r>
            <a:r>
              <a:rPr lang="en-US">
                <a:latin typeface="Georgia"/>
                <a:ea typeface="Georgia"/>
                <a:cs typeface="Georgia"/>
              </a:rPr>
              <a:t>​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FF059-BF38-0F56-2AC9-B168B498B8EE}"/>
              </a:ext>
            </a:extLst>
          </p:cNvPr>
          <p:cNvSpPr/>
          <p:nvPr/>
        </p:nvSpPr>
        <p:spPr>
          <a:xfrm>
            <a:off x="266169" y="2208028"/>
            <a:ext cx="4389642" cy="87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View Existing Flow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89ADF8-F2A2-4336-AECD-447E48D03218}"/>
              </a:ext>
            </a:extLst>
          </p:cNvPr>
          <p:cNvSpPr/>
          <p:nvPr/>
        </p:nvSpPr>
        <p:spPr>
          <a:xfrm>
            <a:off x="272682" y="3530131"/>
            <a:ext cx="4389642" cy="90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Import Flow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EBFDE-F9B5-3027-1525-37AE2B2B4923}"/>
              </a:ext>
            </a:extLst>
          </p:cNvPr>
          <p:cNvSpPr/>
          <p:nvPr/>
        </p:nvSpPr>
        <p:spPr>
          <a:xfrm>
            <a:off x="266171" y="1160452"/>
            <a:ext cx="4389642" cy="593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Welcome To Project Hex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1E3111BD-274D-0E35-2FDB-846EAF4E1D81}"/>
              </a:ext>
            </a:extLst>
          </p:cNvPr>
          <p:cNvSpPr txBox="1"/>
          <p:nvPr/>
        </p:nvSpPr>
        <p:spPr>
          <a:xfrm>
            <a:off x="272682" y="1102997"/>
            <a:ext cx="672146" cy="461665"/>
          </a:xfrm>
          <a:prstGeom prst="rect">
            <a:avLst/>
          </a:prstGeom>
          <a:solidFill>
            <a:schemeClr val="bg2">
              <a:lumMod val="75000"/>
              <a:alpha val="2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Exit Hex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F48AAD1-A20F-8DC4-0CBE-64BF28F7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461962"/>
            <a:ext cx="5755481" cy="5755481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83474C-A150-D251-353F-A7A92B6D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823" y="3847107"/>
            <a:ext cx="2743200" cy="1200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D45BD-2BBE-A65A-5A88-7C26559A8534}"/>
              </a:ext>
            </a:extLst>
          </p:cNvPr>
          <p:cNvSpPr txBox="1"/>
          <p:nvPr/>
        </p:nvSpPr>
        <p:spPr>
          <a:xfrm>
            <a:off x="2823307" y="3555999"/>
            <a:ext cx="1748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Xx</a:t>
            </a:r>
            <a:r>
              <a:rPr lang="en-US">
                <a:cs typeface="Calibri"/>
              </a:rPr>
              <a:t> %, in/out net</a:t>
            </a:r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942309-AFB3-9CE1-42F1-F8BD3DF8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797" y="3159149"/>
            <a:ext cx="5295440" cy="291341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065B32-BD3C-95B3-FF8C-1A921E43C9BC}"/>
              </a:ext>
            </a:extLst>
          </p:cNvPr>
          <p:cNvSpPr/>
          <p:nvPr/>
        </p:nvSpPr>
        <p:spPr>
          <a:xfrm>
            <a:off x="10443307" y="3096846"/>
            <a:ext cx="1660769" cy="1807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03BAD-C368-8545-80A8-A19DDB5657EB}"/>
              </a:ext>
            </a:extLst>
          </p:cNvPr>
          <p:cNvSpPr txBox="1"/>
          <p:nvPr/>
        </p:nvSpPr>
        <p:spPr>
          <a:xfrm>
            <a:off x="6399244" y="542490"/>
            <a:ext cx="52108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C000"/>
                </a:solidFill>
                <a:cs typeface="Calibri"/>
              </a:rPr>
              <a:t>Overall Chart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FFC000"/>
                </a:solidFill>
                <a:cs typeface="Calibri"/>
              </a:rPr>
              <a:t>Text number data refreshed</a:t>
            </a:r>
            <a:endParaRPr lang="en-US">
              <a:solidFill>
                <a:srgbClr val="FFC000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FFC000"/>
                </a:solidFill>
                <a:cs typeface="Calibri"/>
              </a:rPr>
              <a:t>Line color change / Component color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2D541-7559-CBAF-7877-2166413F59D5}"/>
              </a:ext>
            </a:extLst>
          </p:cNvPr>
          <p:cNvSpPr txBox="1"/>
          <p:nvPr/>
        </p:nvSpPr>
        <p:spPr>
          <a:xfrm>
            <a:off x="7642926" y="1433882"/>
            <a:ext cx="24618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E75B5"/>
                </a:solidFill>
                <a:cs typeface="Calibri"/>
              </a:rPr>
              <a:t>Region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E75B5"/>
                </a:solidFill>
                <a:cs typeface="Calibri"/>
              </a:rPr>
              <a:t>Zoom in / Zoom out</a:t>
            </a:r>
            <a:endParaRPr lang="en-US">
              <a:solidFill>
                <a:srgbClr val="2E75B5"/>
              </a:solidFill>
            </a:endParaRPr>
          </a:p>
          <a:p>
            <a:r>
              <a:rPr lang="en-US">
                <a:solidFill>
                  <a:srgbClr val="2E75B5"/>
                </a:solidFill>
                <a:cs typeface="Calibri"/>
              </a:rPr>
              <a:t>2.   Dashboard on wall</a:t>
            </a:r>
          </a:p>
          <a:p>
            <a:endParaRPr lang="en-US">
              <a:solidFill>
                <a:srgbClr val="2E75B5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1018B-F60D-EDA3-2E5D-D73D4B262123}"/>
              </a:ext>
            </a:extLst>
          </p:cNvPr>
          <p:cNvSpPr txBox="1"/>
          <p:nvPr/>
        </p:nvSpPr>
        <p:spPr>
          <a:xfrm>
            <a:off x="2539997" y="48844"/>
            <a:ext cx="8323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C000"/>
                </a:solidFill>
                <a:cs typeface="Calibri"/>
              </a:rPr>
              <a:t>Overall Chart.</a:t>
            </a:r>
            <a:r>
              <a:rPr lang="en-US">
                <a:cs typeface="Calibri"/>
              </a:rPr>
              <a:t> --&gt;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cs typeface="Calibri"/>
              </a:rPr>
              <a:t>Region ( network, AKS pod )</a:t>
            </a:r>
            <a:r>
              <a:rPr lang="en-US">
                <a:cs typeface="Calibri"/>
              </a:rPr>
              <a:t> --&gt;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Service </a:t>
            </a:r>
          </a:p>
          <a:p>
            <a:endParaRPr lang="en-US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F4AC0-B7B5-CAB9-D754-E5DD4A072E15}"/>
              </a:ext>
            </a:extLst>
          </p:cNvPr>
          <p:cNvSpPr txBox="1"/>
          <p:nvPr/>
        </p:nvSpPr>
        <p:spPr>
          <a:xfrm>
            <a:off x="9481335" y="2302944"/>
            <a:ext cx="2588846" cy="665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38135"/>
                </a:solidFill>
                <a:cs typeface="Calibri"/>
              </a:rPr>
              <a:t>Service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538135"/>
                </a:solidFill>
                <a:cs typeface="Calibri"/>
              </a:rPr>
              <a:t>Pick up / Rotate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0D0138-46CD-BC73-9C88-A80C3C226E44}"/>
              </a:ext>
            </a:extLst>
          </p:cNvPr>
          <p:cNvSpPr/>
          <p:nvPr/>
        </p:nvSpPr>
        <p:spPr>
          <a:xfrm rot="4260000">
            <a:off x="3596639" y="3914616"/>
            <a:ext cx="1054280" cy="1472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0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246A98-32D3-6749-6BFF-029C6018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1" y="264786"/>
            <a:ext cx="7082515" cy="4999812"/>
          </a:xfrm>
          <a:prstGeom prst="rect">
            <a:avLst/>
          </a:prstGeom>
        </p:spPr>
      </p:pic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95348681-C1C0-B22F-DAA2-841C5FAD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039" y="2084173"/>
            <a:ext cx="2743200" cy="26896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A43420-8E09-7C84-C68C-8B99DF25CAEB}"/>
              </a:ext>
            </a:extLst>
          </p:cNvPr>
          <p:cNvSpPr/>
          <p:nvPr/>
        </p:nvSpPr>
        <p:spPr>
          <a:xfrm>
            <a:off x="937846" y="1064846"/>
            <a:ext cx="2110153" cy="2764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A33F-919E-DC10-A5C6-E5CB95C9374B}"/>
              </a:ext>
            </a:extLst>
          </p:cNvPr>
          <p:cNvSpPr/>
          <p:nvPr/>
        </p:nvSpPr>
        <p:spPr>
          <a:xfrm>
            <a:off x="3077307" y="1201615"/>
            <a:ext cx="2110153" cy="1699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E582-0576-FE61-5911-3F4C9A3F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71A0-E989-80BB-2856-F0760648A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E5F48-F2B7-6B53-CF83-3BDDD01748CB}"/>
              </a:ext>
            </a:extLst>
          </p:cNvPr>
          <p:cNvSpPr txBox="1"/>
          <p:nvPr/>
        </p:nvSpPr>
        <p:spPr>
          <a:xfrm>
            <a:off x="418641" y="244207"/>
            <a:ext cx="4202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Step 1. </a:t>
            </a:r>
            <a:r>
              <a:rPr lang="en-US">
                <a:ea typeface="+mn-lt"/>
                <a:cs typeface="+mn-lt"/>
              </a:rPr>
              <a:t>Entrance Menu (Landing page)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picture containing text, indoor, computer, ceiling&#10;&#10;Description automatically generated">
            <a:extLst>
              <a:ext uri="{FF2B5EF4-FFF2-40B4-BE49-F238E27FC236}">
                <a16:creationId xmlns:a16="http://schemas.microsoft.com/office/drawing/2014/main" id="{89D944F6-0985-84A9-495F-564CA879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67" y="639626"/>
            <a:ext cx="5340928" cy="5337267"/>
          </a:xfrm>
          <a:prstGeom prst="rect">
            <a:avLst/>
          </a:prstGeom>
        </p:spPr>
      </p:pic>
      <p:pic>
        <p:nvPicPr>
          <p:cNvPr id="7" name="Picture 7" descr="A picture containing text, indoor, desk, table&#10;&#10;Description automatically generated">
            <a:extLst>
              <a:ext uri="{FF2B5EF4-FFF2-40B4-BE49-F238E27FC236}">
                <a16:creationId xmlns:a16="http://schemas.microsoft.com/office/drawing/2014/main" id="{30E4C47B-4FEE-F7A8-F65B-58EC1B6B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638831"/>
            <a:ext cx="5294745" cy="5291700"/>
          </a:xfrm>
          <a:prstGeom prst="rect">
            <a:avLst/>
          </a:prstGeom>
        </p:spPr>
      </p:pic>
      <p:pic>
        <p:nvPicPr>
          <p:cNvPr id="9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0170078-427C-E59B-10F0-B64AFDE0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" y="2450025"/>
            <a:ext cx="5334837" cy="188153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BFCDEA-05A8-DE40-0C61-381C859B7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69" y="2566917"/>
            <a:ext cx="5302738" cy="1637893"/>
          </a:xfrm>
          <a:prstGeom prst="rect">
            <a:avLst/>
          </a:prstGeom>
        </p:spPr>
      </p:pic>
      <p:pic>
        <p:nvPicPr>
          <p:cNvPr id="13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80736CFE-552B-854E-F3A9-1277ECD71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945" y="3718495"/>
            <a:ext cx="976746" cy="310013"/>
          </a:xfrm>
          <a:prstGeom prst="rect">
            <a:avLst/>
          </a:prstGeom>
        </p:spPr>
      </p:pic>
      <p:pic>
        <p:nvPicPr>
          <p:cNvPr id="1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C02A80-4127-6D77-5B9F-DF89E2E95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6" t="25714" r="25968" b="42500"/>
          <a:stretch/>
        </p:blipFill>
        <p:spPr>
          <a:xfrm>
            <a:off x="8337571" y="2850061"/>
            <a:ext cx="1281784" cy="7136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5CEEF57-49F5-5047-F875-6400B7173B76}"/>
              </a:ext>
            </a:extLst>
          </p:cNvPr>
          <p:cNvSpPr/>
          <p:nvPr/>
        </p:nvSpPr>
        <p:spPr>
          <a:xfrm>
            <a:off x="7990078" y="3385663"/>
            <a:ext cx="2103643" cy="336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Font style, Size</a:t>
            </a:r>
          </a:p>
        </p:txBody>
      </p:sp>
    </p:spTree>
    <p:extLst>
      <p:ext uri="{BB962C8B-B14F-4D97-AF65-F5344CB8AC3E}">
        <p14:creationId xmlns:p14="http://schemas.microsoft.com/office/powerpoint/2010/main" val="317510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8E1B-0FF5-C9E9-2D45-4E197CB1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5C30B8-FC76-C881-6638-3A01B3F57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42" y="1933087"/>
            <a:ext cx="5179314" cy="3473884"/>
          </a:xfrm>
        </p:spPr>
      </p:pic>
      <p:pic>
        <p:nvPicPr>
          <p:cNvPr id="6" name="Picture 4" descr="A picture containing bed&#10;&#10;Description automatically generated">
            <a:extLst>
              <a:ext uri="{FF2B5EF4-FFF2-40B4-BE49-F238E27FC236}">
                <a16:creationId xmlns:a16="http://schemas.microsoft.com/office/drawing/2014/main" id="{4EF20885-654B-C3E7-64FE-9F8BF2D1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19" y="590492"/>
            <a:ext cx="5755481" cy="5755481"/>
          </a:xfrm>
          <a:prstGeom prst="rect">
            <a:avLst/>
          </a:prstGeom>
        </p:spPr>
      </p:pic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4B66E7E-B2A7-1D31-0482-099A65DF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9" y="2487116"/>
            <a:ext cx="5802745" cy="16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69B3C39-AC24-0A23-43F2-C7AF780CB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5" b="19393"/>
          <a:stretch/>
        </p:blipFill>
        <p:spPr>
          <a:xfrm>
            <a:off x="0" y="591552"/>
            <a:ext cx="12233578" cy="5523095"/>
          </a:xfrm>
          <a:prstGeom prst="rect">
            <a:avLst/>
          </a:prstGeom>
        </p:spPr>
      </p:pic>
      <p:pic>
        <p:nvPicPr>
          <p:cNvPr id="3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93BB18F-4F9F-6307-2EFB-A59341C5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4" y="3232461"/>
            <a:ext cx="2849125" cy="1889219"/>
          </a:xfrm>
          <a:prstGeom prst="rect">
            <a:avLst/>
          </a:prstGeom>
        </p:spPr>
      </p:pic>
      <p:pic>
        <p:nvPicPr>
          <p:cNvPr id="7" name="Picture 5" descr="Logo&#10;&#10;Description automatically generated">
            <a:extLst>
              <a:ext uri="{FF2B5EF4-FFF2-40B4-BE49-F238E27FC236}">
                <a16:creationId xmlns:a16="http://schemas.microsoft.com/office/drawing/2014/main" id="{BA02244C-3AF0-F1B4-9BEB-E157108B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01" y="2711094"/>
            <a:ext cx="3656491" cy="2410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9591DC-42BF-6B5B-4216-CD92F3859AEC}"/>
              </a:ext>
            </a:extLst>
          </p:cNvPr>
          <p:cNvSpPr/>
          <p:nvPr/>
        </p:nvSpPr>
        <p:spPr>
          <a:xfrm>
            <a:off x="0" y="1572915"/>
            <a:ext cx="12191999" cy="611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rial"/>
                <a:cs typeface="Calibri"/>
              </a:rPr>
              <a:t>WELCOME TO PROJECT HEX</a:t>
            </a:r>
            <a:endParaRPr lang="en-US" sz="2400" b="1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6679C8-D53B-1CE0-C9AE-74977D16CB61}"/>
              </a:ext>
            </a:extLst>
          </p:cNvPr>
          <p:cNvSpPr/>
          <p:nvPr/>
        </p:nvSpPr>
        <p:spPr>
          <a:xfrm>
            <a:off x="6962516" y="3226347"/>
            <a:ext cx="2850513" cy="188433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E504A-AEC1-62DE-5663-341EE79077B2}"/>
              </a:ext>
            </a:extLst>
          </p:cNvPr>
          <p:cNvSpPr txBox="1"/>
          <p:nvPr/>
        </p:nvSpPr>
        <p:spPr>
          <a:xfrm>
            <a:off x="3170320" y="4442448"/>
            <a:ext cx="3198940" cy="369332"/>
          </a:xfrm>
          <a:prstGeom prst="rect">
            <a:avLst/>
          </a:prstGeom>
          <a:solidFill>
            <a:srgbClr val="E030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Georgia"/>
              </a:rPr>
              <a:t>View Existing Flow Diagram</a:t>
            </a:r>
            <a:r>
              <a:rPr lang="en-US">
                <a:solidFill>
                  <a:srgbClr val="FFFFFF"/>
                </a:solidFill>
                <a:latin typeface="Georgia"/>
                <a:cs typeface="Calibri"/>
              </a:rPr>
              <a:t>​</a:t>
            </a:r>
            <a:endParaRPr lang="en-US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2B15D-B28D-8CCF-F178-A53F55827BD8}"/>
              </a:ext>
            </a:extLst>
          </p:cNvPr>
          <p:cNvSpPr txBox="1"/>
          <p:nvPr/>
        </p:nvSpPr>
        <p:spPr>
          <a:xfrm>
            <a:off x="202531" y="4502605"/>
            <a:ext cx="2611946" cy="307777"/>
          </a:xfrm>
          <a:prstGeom prst="rect">
            <a:avLst/>
          </a:prstGeom>
          <a:solidFill>
            <a:srgbClr val="46464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Georgia"/>
              </a:rPr>
              <a:t>Import Flow Diagram</a:t>
            </a:r>
            <a:r>
              <a:rPr lang="en-US" sz="1400">
                <a:solidFill>
                  <a:srgbClr val="FFFFFF"/>
                </a:solidFill>
                <a:latin typeface="Georgia"/>
                <a:cs typeface="Calibri"/>
              </a:rPr>
              <a:t>​</a:t>
            </a:r>
            <a:endParaRPr lang="en-US" sz="140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84F81-0A9E-3E41-5051-906329B2E71C}"/>
              </a:ext>
            </a:extLst>
          </p:cNvPr>
          <p:cNvSpPr txBox="1"/>
          <p:nvPr/>
        </p:nvSpPr>
        <p:spPr>
          <a:xfrm>
            <a:off x="6961485" y="4501086"/>
            <a:ext cx="2601615" cy="307777"/>
          </a:xfrm>
          <a:prstGeom prst="rect">
            <a:avLst/>
          </a:prstGeom>
          <a:solidFill>
            <a:srgbClr val="46464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Georgia"/>
              </a:rPr>
              <a:t>Other Option A </a:t>
            </a:r>
            <a:endParaRPr lang="en-US" sz="1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51A79-5B00-AC8F-C91D-4C4CFB6228EA}"/>
              </a:ext>
            </a:extLst>
          </p:cNvPr>
          <p:cNvSpPr txBox="1"/>
          <p:nvPr/>
        </p:nvSpPr>
        <p:spPr>
          <a:xfrm>
            <a:off x="7572786" y="3981236"/>
            <a:ext cx="21015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TO BE ADDED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915757-1FC6-6DC0-5179-A7432EAB1D65}"/>
              </a:ext>
            </a:extLst>
          </p:cNvPr>
          <p:cNvSpPr/>
          <p:nvPr/>
        </p:nvSpPr>
        <p:spPr>
          <a:xfrm>
            <a:off x="9955827" y="3236373"/>
            <a:ext cx="2238907" cy="188433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D7E9F-FAAC-D72A-A18B-9B697F5F1D91}"/>
              </a:ext>
            </a:extLst>
          </p:cNvPr>
          <p:cNvSpPr txBox="1"/>
          <p:nvPr/>
        </p:nvSpPr>
        <p:spPr>
          <a:xfrm>
            <a:off x="9954795" y="4501086"/>
            <a:ext cx="2240668" cy="307777"/>
          </a:xfrm>
          <a:prstGeom prst="rect">
            <a:avLst/>
          </a:prstGeom>
          <a:solidFill>
            <a:srgbClr val="46464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Georgia"/>
              </a:rPr>
              <a:t>Other Option B </a:t>
            </a:r>
            <a:endParaRPr lang="en-US" sz="1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C3702-DB8F-7B95-32F9-4F38EC92C34A}"/>
              </a:ext>
            </a:extLst>
          </p:cNvPr>
          <p:cNvSpPr txBox="1"/>
          <p:nvPr/>
        </p:nvSpPr>
        <p:spPr>
          <a:xfrm>
            <a:off x="10606201" y="3982451"/>
            <a:ext cx="21015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TO BE ADDED</a:t>
            </a:r>
          </a:p>
        </p:txBody>
      </p:sp>
    </p:spTree>
    <p:extLst>
      <p:ext uri="{BB962C8B-B14F-4D97-AF65-F5344CB8AC3E}">
        <p14:creationId xmlns:p14="http://schemas.microsoft.com/office/powerpoint/2010/main" val="379471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1731-A977-E6B3-3BBD-76DD672C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0043-2327-E904-877D-A9EC40F4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836137-61C5-391B-84EA-3E634A08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1" y="-600786"/>
            <a:ext cx="11266228" cy="79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indoor, ceiling, floor, room&#10;&#10;Description automatically generated">
            <a:extLst>
              <a:ext uri="{FF2B5EF4-FFF2-40B4-BE49-F238E27FC236}">
                <a16:creationId xmlns:a16="http://schemas.microsoft.com/office/drawing/2014/main" id="{FE2AC022-8F1C-3173-2E24-50692E57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9" y="1868744"/>
            <a:ext cx="4862512" cy="4841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22B38-858A-2DBA-C9BF-45C039B4D3CD}"/>
              </a:ext>
            </a:extLst>
          </p:cNvPr>
          <p:cNvSpPr txBox="1"/>
          <p:nvPr/>
        </p:nvSpPr>
        <p:spPr>
          <a:xfrm>
            <a:off x="418641" y="2442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Step 2. </a:t>
            </a:r>
            <a:endParaRPr lang="en-US"/>
          </a:p>
        </p:txBody>
      </p:sp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682DCB0-B823-9BA7-F7ED-A1B063C3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78" y="1818367"/>
            <a:ext cx="4735416" cy="47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4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56,13,Slide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368E2C8A14347B059360098D34E7D" ma:contentTypeVersion="4" ma:contentTypeDescription="Create a new document." ma:contentTypeScope="" ma:versionID="15d592ac44d77b4949f0b090abab4603">
  <xsd:schema xmlns:xsd="http://www.w3.org/2001/XMLSchema" xmlns:xs="http://www.w3.org/2001/XMLSchema" xmlns:p="http://schemas.microsoft.com/office/2006/metadata/properties" xmlns:ns2="a5eed4f3-e77a-4524-bcb5-bffd213e1698" xmlns:ns3="5241bab3-5f73-4923-bf0a-34a2e82a1b87" targetNamespace="http://schemas.microsoft.com/office/2006/metadata/properties" ma:root="true" ma:fieldsID="bd6e9d6f00a24ba4be4948c7a497f910" ns2:_="" ns3:_="">
    <xsd:import namespace="a5eed4f3-e77a-4524-bcb5-bffd213e1698"/>
    <xsd:import namespace="5241bab3-5f73-4923-bf0a-34a2e82a1b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ed4f3-e77a-4524-bcb5-bffd213e1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1bab3-5f73-4923-bf0a-34a2e82a1b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00FC-88EB-4C51-BA37-EFDE369CBB54}">
  <ds:schemaRefs>
    <ds:schemaRef ds:uri="5241bab3-5f73-4923-bf0a-34a2e82a1b87"/>
    <ds:schemaRef ds:uri="a5eed4f3-e77a-4524-bcb5-bffd213e16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034AD3-23B7-48E4-9F2D-78F34EE9FE5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CE22CC9-4B70-4063-92A9-9690890153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Georgia</vt:lpstr>
      <vt:lpstr>Roboto</vt:lpstr>
      <vt:lpstr>Office Theme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Weiwei Yang</dc:creator>
  <cp:lastModifiedBy>Weiwei Yang (US)</cp:lastModifiedBy>
  <cp:revision>2</cp:revision>
  <dcterms:created xsi:type="dcterms:W3CDTF">2022-12-20T01:54:44Z</dcterms:created>
  <dcterms:modified xsi:type="dcterms:W3CDTF">2022-12-21T04:54:39Z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0x010100405368E2C8A14347B059360098D34E7D</vt:lpwstr>
  </property>
</Properties>
</file>